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6"/>
  </p:notesMasterIdLst>
  <p:sldIdLst>
    <p:sldId id="301" r:id="rId2"/>
    <p:sldId id="296" r:id="rId3"/>
    <p:sldId id="289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C13BA-E8CC-4E6D-9C2F-CFB1DAF978E2}" type="datetimeFigureOut">
              <a:rPr lang="en-IN" smtClean="0"/>
              <a:t>03-12-2019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ECAC9-6534-41CE-8F7E-2BAF0AF47E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5657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155C9-E8C9-490B-BA3A-4E9BBF97F137}" type="datetimeFigureOut">
              <a:rPr lang="en-IN" smtClean="0"/>
              <a:t>03-12-2019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B81E-5F1E-46E0-B934-77E2AEE5C1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632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155C9-E8C9-490B-BA3A-4E9BBF97F137}" type="datetimeFigureOut">
              <a:rPr lang="en-IN" smtClean="0"/>
              <a:t>03-12-2019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B81E-5F1E-46E0-B934-77E2AEE5C1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0377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155C9-E8C9-490B-BA3A-4E9BBF97F137}" type="datetimeFigureOut">
              <a:rPr lang="en-IN" smtClean="0"/>
              <a:t>03-12-2019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B81E-5F1E-46E0-B934-77E2AEE5C1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0333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155C9-E8C9-490B-BA3A-4E9BBF97F137}" type="datetimeFigureOut">
              <a:rPr lang="en-IN" smtClean="0"/>
              <a:t>03-12-2019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B81E-5F1E-46E0-B934-77E2AEE5C1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992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155C9-E8C9-490B-BA3A-4E9BBF97F137}" type="datetimeFigureOut">
              <a:rPr lang="en-IN" smtClean="0"/>
              <a:t>03-12-2019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B81E-5F1E-46E0-B934-77E2AEE5C1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122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155C9-E8C9-490B-BA3A-4E9BBF97F137}" type="datetimeFigureOut">
              <a:rPr lang="en-IN" smtClean="0"/>
              <a:t>03-12-2019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B81E-5F1E-46E0-B934-77E2AEE5C1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2444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155C9-E8C9-490B-BA3A-4E9BBF97F137}" type="datetimeFigureOut">
              <a:rPr lang="en-IN" smtClean="0"/>
              <a:t>03-12-2019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B81E-5F1E-46E0-B934-77E2AEE5C1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7407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155C9-E8C9-490B-BA3A-4E9BBF97F137}" type="datetimeFigureOut">
              <a:rPr lang="en-IN" smtClean="0"/>
              <a:t>03-12-2019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B81E-5F1E-46E0-B934-77E2AEE5C1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664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155C9-E8C9-490B-BA3A-4E9BBF97F137}" type="datetimeFigureOut">
              <a:rPr lang="en-IN" smtClean="0"/>
              <a:t>03-12-2019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B81E-5F1E-46E0-B934-77E2AEE5C1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3895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155C9-E8C9-490B-BA3A-4E9BBF97F137}" type="datetimeFigureOut">
              <a:rPr lang="en-IN" smtClean="0"/>
              <a:t>03-12-2019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B81E-5F1E-46E0-B934-77E2AEE5C1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799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155C9-E8C9-490B-BA3A-4E9BBF97F137}" type="datetimeFigureOut">
              <a:rPr lang="en-IN" smtClean="0"/>
              <a:t>03-12-2019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B81E-5F1E-46E0-B934-77E2AEE5C1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616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155C9-E8C9-490B-BA3A-4E9BBF97F137}" type="datetimeFigureOut">
              <a:rPr lang="en-IN" smtClean="0"/>
              <a:t>03-12-2019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2B81E-5F1E-46E0-B934-77E2AEE5C1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607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6852" y="461818"/>
            <a:ext cx="9878291" cy="946727"/>
          </a:xfrm>
        </p:spPr>
        <p:txBody>
          <a:bodyPr/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 past a square cylinder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7" y="1630217"/>
            <a:ext cx="9144000" cy="5227783"/>
          </a:xfrm>
        </p:spPr>
        <p:txBody>
          <a:bodyPr>
            <a:normAutofit/>
          </a:bodyPr>
          <a:lstStyle/>
          <a:p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Harsharaj B Parmar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December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22" y="2420070"/>
            <a:ext cx="7143750" cy="364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2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60545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Von-Karman Vortex Shedding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559" y="660545"/>
            <a:ext cx="9456882" cy="58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02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60545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Von-Karman Vortex Shedding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649" y="660545"/>
            <a:ext cx="9478702" cy="580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14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60545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Von-Karman Vortex Shedding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296" y="660545"/>
            <a:ext cx="9423407" cy="578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74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60545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Von-Karman Vortex Shedding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52" y="660545"/>
            <a:ext cx="9498096" cy="582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61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22217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2217"/>
            <a:ext cx="10515600" cy="48213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[1] J. J. Martinez and P. T. Esperana. </a:t>
            </a:r>
            <a:r>
              <a:rPr lang="en-IN" i="1" dirty="0" smtClean="0"/>
              <a:t>A Chebyshev collocation spectral method for numerical simulation of incompressible flow </a:t>
            </a:r>
            <a:r>
              <a:rPr lang="en-IN" i="1" dirty="0"/>
              <a:t>problems</a:t>
            </a:r>
            <a:r>
              <a:rPr lang="en-IN" dirty="0"/>
              <a:t>. Journal of the Brazilian Society of </a:t>
            </a:r>
            <a:r>
              <a:rPr lang="en-IN" dirty="0" smtClean="0"/>
              <a:t>Mechanical Sciences </a:t>
            </a:r>
            <a:r>
              <a:rPr lang="en-IN" dirty="0"/>
              <a:t>and Engineering, 29(3), 2007, 317-328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r>
              <a:rPr lang="en-IN" dirty="0" smtClean="0"/>
              <a:t>[</a:t>
            </a:r>
            <a:r>
              <a:rPr lang="en-IN" dirty="0"/>
              <a:t>2] Piyush K. Kundu, Ira M. Cohen. </a:t>
            </a:r>
            <a:r>
              <a:rPr lang="en-IN" i="1" dirty="0"/>
              <a:t>Fluid Mechanics</a:t>
            </a:r>
            <a:r>
              <a:rPr lang="en-IN" dirty="0"/>
              <a:t>. Academic Press; 6 edition (June </a:t>
            </a:r>
            <a:r>
              <a:rPr lang="en-IN" dirty="0" smtClean="0"/>
              <a:t>19, 2015).</a:t>
            </a:r>
          </a:p>
          <a:p>
            <a:pPr marL="0" indent="0">
              <a:buNone/>
            </a:pPr>
            <a:r>
              <a:rPr lang="en-IN" dirty="0" smtClean="0"/>
              <a:t>[</a:t>
            </a:r>
            <a:r>
              <a:rPr lang="en-IN" dirty="0"/>
              <a:t>3] M. Cheng, D. S. Whyte, J. Lou. </a:t>
            </a:r>
            <a:r>
              <a:rPr lang="en-IN" i="1" dirty="0"/>
              <a:t>Numerical simulation of </a:t>
            </a:r>
            <a:r>
              <a:rPr lang="en-IN" i="1" dirty="0" smtClean="0"/>
              <a:t>flow </a:t>
            </a:r>
            <a:r>
              <a:rPr lang="en-IN" i="1" dirty="0"/>
              <a:t>around a square </a:t>
            </a:r>
            <a:r>
              <a:rPr lang="en-IN" i="1" dirty="0" smtClean="0"/>
              <a:t>cylinder in </a:t>
            </a:r>
            <a:r>
              <a:rPr lang="en-IN" i="1" dirty="0"/>
              <a:t>uniform-shear </a:t>
            </a:r>
            <a:r>
              <a:rPr lang="en-IN" i="1" dirty="0" smtClean="0"/>
              <a:t>flow</a:t>
            </a:r>
            <a:r>
              <a:rPr lang="en-IN" dirty="0"/>
              <a:t>. Journal of Fluids and Structures, Volume 23, Issue 2, </a:t>
            </a:r>
            <a:r>
              <a:rPr lang="en-IN" dirty="0" smtClean="0"/>
              <a:t>February 2007</a:t>
            </a:r>
            <a:r>
              <a:rPr lang="en-IN" dirty="0"/>
              <a:t>, Pages 207-226</a:t>
            </a:r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1524000" y="5070186"/>
            <a:ext cx="9144000" cy="1746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78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Finite Difference algorithm using primitive variables with second order spatial discretization.</a:t>
            </a:r>
          </a:p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Second order time integration scheme: C-N and A-B hybrid.</a:t>
            </a:r>
          </a:p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Projection method to treat the velocity pressure coupling.</a:t>
            </a:r>
          </a:p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Immersed boundary method. </a:t>
            </a:r>
          </a:p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Ghost noding at the top and bottom boundaries (significant effect on computational time).</a:t>
            </a:r>
          </a:p>
        </p:txBody>
      </p:sp>
    </p:spTree>
    <p:extLst>
      <p:ext uri="{BB962C8B-B14F-4D97-AF65-F5344CB8AC3E}">
        <p14:creationId xmlns:p14="http://schemas.microsoft.com/office/powerpoint/2010/main" val="369182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60545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0544"/>
            <a:ext cx="10515600" cy="6197456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Stokes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Re=10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Re=100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49093"/>
            <a:ext cx="4560743" cy="27871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396" y="2885307"/>
            <a:ext cx="4582547" cy="27880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5616" y="4081563"/>
            <a:ext cx="4560743" cy="2776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71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60545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0544"/>
            <a:ext cx="10515600" cy="6197456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Uniform inlet, Re=1000 at 12,16 and 22 sec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182" y="1108364"/>
            <a:ext cx="5749636" cy="5749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83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60545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Von-Karman Vortex Shedding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322" y="660545"/>
            <a:ext cx="9625356" cy="5918294"/>
          </a:xfrm>
        </p:spPr>
      </p:pic>
    </p:spTree>
    <p:extLst>
      <p:ext uri="{BB962C8B-B14F-4D97-AF65-F5344CB8AC3E}">
        <p14:creationId xmlns:p14="http://schemas.microsoft.com/office/powerpoint/2010/main" val="24982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60545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Von-Karman Vortex Shedding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527" y="660545"/>
            <a:ext cx="9642946" cy="5906510"/>
          </a:xfrm>
        </p:spPr>
      </p:pic>
    </p:spTree>
    <p:extLst>
      <p:ext uri="{BB962C8B-B14F-4D97-AF65-F5344CB8AC3E}">
        <p14:creationId xmlns:p14="http://schemas.microsoft.com/office/powerpoint/2010/main" val="116568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60545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Von-Karman Vortex Shedding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654" y="660545"/>
            <a:ext cx="9640692" cy="5875304"/>
          </a:xfrm>
        </p:spPr>
      </p:pic>
    </p:spTree>
    <p:extLst>
      <p:ext uri="{BB962C8B-B14F-4D97-AF65-F5344CB8AC3E}">
        <p14:creationId xmlns:p14="http://schemas.microsoft.com/office/powerpoint/2010/main" val="212151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60545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Von-Karman Vortex Shedding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472" y="660545"/>
            <a:ext cx="9707055" cy="5912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14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60545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Von-Karman Vortex Shedding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594" y="660545"/>
            <a:ext cx="9522811" cy="5836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48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</TotalTime>
  <Words>225</Words>
  <Application>Microsoft Office PowerPoint</Application>
  <PresentationFormat>Widescreen</PresentationFormat>
  <Paragraphs>47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Flow past a square cylinder</vt:lpstr>
      <vt:lpstr>Characteristics</vt:lpstr>
      <vt:lpstr>Results</vt:lpstr>
      <vt:lpstr>Results</vt:lpstr>
      <vt:lpstr>Von-Karman Vortex Shedding</vt:lpstr>
      <vt:lpstr>Von-Karman Vortex Shedding</vt:lpstr>
      <vt:lpstr>Von-Karman Vortex Shedding</vt:lpstr>
      <vt:lpstr>Von-Karman Vortex Shedding</vt:lpstr>
      <vt:lpstr>Von-Karman Vortex Shedding</vt:lpstr>
      <vt:lpstr>Von-Karman Vortex Shedding</vt:lpstr>
      <vt:lpstr>Von-Karman Vortex Shedding</vt:lpstr>
      <vt:lpstr>Von-Karman Vortex Shedding</vt:lpstr>
      <vt:lpstr>Von-Karman Vortex Shedding</vt:lpstr>
      <vt:lpstr>References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Parallelization of CFD Solver</dc:title>
  <dc:creator>Harshraj Parmar</dc:creator>
  <cp:lastModifiedBy>Harshraj Parmar</cp:lastModifiedBy>
  <cp:revision>79</cp:revision>
  <dcterms:created xsi:type="dcterms:W3CDTF">2018-09-25T17:15:16Z</dcterms:created>
  <dcterms:modified xsi:type="dcterms:W3CDTF">2019-12-03T07:04:14Z</dcterms:modified>
</cp:coreProperties>
</file>